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77.xml"/>
  <Override ContentType="application/vnd.openxmlformats-officedocument.presentationml.slide+xml" PartName="/ppt/slides/slide78.xml"/>
  <Override ContentType="application/vnd.openxmlformats-officedocument.presentationml.slide+xml" PartName="/ppt/slides/slide79.xml"/>
  <Override ContentType="application/vnd.openxmlformats-officedocument.presentationml.slide+xml" PartName="/ppt/slides/slide80.xml"/>
  <Override ContentType="application/vnd.openxmlformats-officedocument.presentationml.slide+xml" PartName="/ppt/slides/slide81.xml"/>
  <Override ContentType="application/vnd.openxmlformats-officedocument.presentationml.slide+xml" PartName="/ppt/slides/slide82.xml"/>
  <Override ContentType="application/vnd.openxmlformats-officedocument.presentationml.slide+xml" PartName="/ppt/slides/slide83.xml"/>
  <Override ContentType="application/vnd.openxmlformats-officedocument.presentationml.slide+xml" PartName="/ppt/slides/slide84.xml"/>
  <Override ContentType="application/vnd.openxmlformats-officedocument.presentationml.slide+xml" PartName="/ppt/slides/slide85.xml"/>
  <Override ContentType="application/vnd.openxmlformats-officedocument.presentationml.slide+xml" PartName="/ppt/slides/slide86.xml"/>
  <Override ContentType="application/vnd.openxmlformats-officedocument.presentationml.slide+xml" PartName="/ppt/slides/slide87.xml"/>
  <Override ContentType="application/vnd.openxmlformats-officedocument.presentationml.slide+xml" PartName="/ppt/slides/slide88.xml"/>
  <Override ContentType="application/vnd.openxmlformats-officedocument.presentationml.slide+xml" PartName="/ppt/slides/slide89.xml"/>
  <Override ContentType="application/vnd.openxmlformats-officedocument.presentationml.slide+xml" PartName="/ppt/slides/slide90.xml"/>
  <Override ContentType="application/vnd.openxmlformats-officedocument.presentationml.slide+xml" PartName="/ppt/slides/slide91.xml"/>
  <Override ContentType="application/vnd.openxmlformats-officedocument.presentationml.slide+xml" PartName="/ppt/slides/slide92.xml"/>
  <Override ContentType="application/vnd.openxmlformats-officedocument.presentationml.slide+xml" PartName="/ppt/slides/slide93.xml"/>
  <Override ContentType="application/vnd.openxmlformats-officedocument.presentationml.slide+xml" PartName="/ppt/slides/slide94.xml"/>
  <Override ContentType="application/vnd.openxmlformats-officedocument.presentationml.slide+xml" PartName="/ppt/slides/slide95.xml"/>
  <Override ContentType="application/vnd.openxmlformats-officedocument.presentationml.slide+xml" PartName="/ppt/slides/slide96.xml"/>
  <Override ContentType="application/vnd.openxmlformats-officedocument.presentationml.slide+xml" PartName="/ppt/slides/slide97.xml"/>
  <Override ContentType="application/vnd.openxmlformats-officedocument.presentationml.slide+xml" PartName="/ppt/slides/slide98.xml"/>
  <Override ContentType="application/vnd.openxmlformats-officedocument.presentationml.slide+xml" PartName="/ppt/slides/slide99.xml"/>
  <Override ContentType="application/vnd.openxmlformats-officedocument.presentationml.slide+xml" PartName="/ppt/slides/slide100.xml"/>
  <Override ContentType="application/vnd.openxmlformats-officedocument.presentationml.slide+xml" PartName="/ppt/slides/slide101.xml"/>
  <Override ContentType="application/vnd.openxmlformats-officedocument.presentationml.slide+xml" PartName="/ppt/slides/slide102.xml"/>
  <Override ContentType="application/vnd.openxmlformats-officedocument.presentationml.slide+xml" PartName="/ppt/slides/slide103.xml"/>
  <Override ContentType="application/vnd.openxmlformats-officedocument.presentationml.slide+xml" PartName="/ppt/slides/slide104.xml"/>
  <Override ContentType="application/vnd.openxmlformats-officedocument.presentationml.slide+xml" PartName="/ppt/slides/slide105.xml"/>
  <Override ContentType="application/vnd.openxmlformats-officedocument.presentationml.slide+xml" PartName="/ppt/slides/slide106.xml"/>
  <Override ContentType="application/vnd.openxmlformats-officedocument.presentationml.slide+xml" PartName="/ppt/slides/slide107.xml"/>
  <Override ContentType="application/vnd.openxmlformats-officedocument.presentationml.slide+xml" PartName="/ppt/slides/slide108.xml"/>
  <Override ContentType="application/vnd.openxmlformats-officedocument.presentationml.slide+xml" PartName="/ppt/slides/slide109.xml"/>
  <Override ContentType="application/vnd.openxmlformats-officedocument.presentationml.slide+xml" PartName="/ppt/slides/slide110.xml"/>
  <Override ContentType="application/vnd.openxmlformats-officedocument.presentationml.slide+xml" PartName="/ppt/slides/slide11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4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3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B3606E-505C-4947-AC93-009F70823D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B3B90FB0-A124-4FA4-8EA2-71D371236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0CC2A-E847-4831-AFA7-DF3AB0CD19AB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2B1301E1-30D0-4617-A013-5B2BF864D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2D46D96-FC69-4028-AFC4-7927BE1E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37025-5FC6-4679-B619-2C00B68D8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11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15830D-4F37-4709-999B-B45E05A9B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5E53CFE8-C8AC-40A5-8876-C208BB08A4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D8B14C9-7FB6-4964-9E69-14636627E6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70CC2A-E847-4831-AFA7-DF3AB0CD19AB}" type="datetimeFigureOut">
              <a:rPr lang="ru-RU" smtClean="0"/>
              <a:pPr/>
              <a:t>30.07.2019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39382BE-D8B6-404B-BC3E-28B9876F33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F624150-CEAA-411D-8F80-3A4C5E581B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37025-5FC6-4679-B619-2C00B68D85B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46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59FE9F6-9E85-4D61-9B09-181D40C1A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9ABE4F-D3EC-479B-8B2C-5C844FA525B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755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B1A95FE-C6E1-4B16-A296-26CC9E01B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BC37305-BC92-43D5-8B50-05FA6261F09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144177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C6F05F5-0863-46C2-9925-7565003A8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E1F6A2C-6577-4138-95AA-ED5A4BEBF5C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32257"/>
      </p:ext>
    </p:extLst>
  </p:cSld>
  <p:clrMapOvr>
    <a:masterClrMapping/>
  </p:clrMapOvr>
  <p:transition advClick="0" advTm="15000"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2C2D2EA-DCD3-402D-8D8B-5BE6C422D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D5C3189-2785-4FC9-899A-87856E87C39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013761"/>
      </p:ext>
    </p:extLst>
  </p:cSld>
  <p:clrMapOvr>
    <a:masterClrMapping/>
  </p:clrMapOvr>
  <p:transition advClick="0" advTm="15000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FA84112-82D9-4616-99CD-91F3F5D3E8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B69E0BF-D7D3-4842-94C5-92A0C8CE989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17981"/>
      </p:ext>
    </p:extLst>
  </p:cSld>
  <p:clrMapOvr>
    <a:masterClrMapping/>
  </p:clrMapOvr>
  <p:transition advClick="0" advTm="15000"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4B53CCB-BB7E-44EC-A233-845D62A1D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BD17098-1A5B-44D4-B431-572D0EAF723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258039"/>
      </p:ext>
    </p:extLst>
  </p:cSld>
  <p:clrMapOvr>
    <a:masterClrMapping/>
  </p:clrMapOvr>
  <p:transition advClick="0" advTm="15000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EB03768-FB1F-4E3B-8C30-941B57607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7036003-FF89-4603-AC0F-18CC117BA02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970382"/>
      </p:ext>
    </p:extLst>
  </p:cSld>
  <p:clrMapOvr>
    <a:masterClrMapping/>
  </p:clrMapOvr>
  <p:transition advClick="0" advTm="15000"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600DF96-779D-4FB8-8A46-7A57400183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4ADA6B-90F5-4C42-A986-51D7E559318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942089"/>
      </p:ext>
    </p:extLst>
  </p:cSld>
  <p:clrMapOvr>
    <a:masterClrMapping/>
  </p:clrMapOvr>
  <p:transition advClick="0" advTm="15000"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5C938D2-295F-4CBC-902B-98E28DE16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84D35DF-E9F4-40E0-AFF5-AD60486EFCF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221755"/>
      </p:ext>
    </p:extLst>
  </p:cSld>
  <p:clrMapOvr>
    <a:masterClrMapping/>
  </p:clrMapOvr>
  <p:transition advClick="0" advTm="15000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6894DF0-E8BB-4527-92BA-3AC3338A4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0231819-7870-4D62-BE58-7E32116EB22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29345"/>
      </p:ext>
    </p:extLst>
  </p:cSld>
  <p:clrMapOvr>
    <a:masterClrMapping/>
  </p:clrMapOvr>
  <p:transition advClick="0" advTm="15000"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8801E98-76B2-4696-A7D1-BFA080D17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B77DDE-513D-4961-B5FC-334B87153F9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923355"/>
      </p:ext>
    </p:extLst>
  </p:cSld>
  <p:clrMapOvr>
    <a:masterClrMapping/>
  </p:clrMapOvr>
  <p:transition advClick="0" advTm="15000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9F77AFD-E52E-4B76-B8E4-5D8349347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AF8468-B21D-4E1C-A824-A4E38E5E87E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3258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B5EA63B-5741-466D-8094-7A956CD48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BD2B74A-F405-4DCF-B40B-23F820A3547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021229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510D7D7-5E87-4627-8DD7-B92CAFB7B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5031323-E32C-4352-A980-F6619AF3E1F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798089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9F056B8-0B89-46EA-8BCB-D96CB5556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3939749-BD3B-4D83-AFD1-E804825FA2D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25723"/>
      </p:ext>
    </p:extLst>
  </p:cSld>
  <p:clrMapOvr>
    <a:masterClrMapping/>
  </p:clrMapOvr>
  <p:transition advClick="0" advTm="1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AED3C93-12E9-4FCB-95AD-24489A7FF4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5BE6F79-13C0-456F-B714-50F9F398EBC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55594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A304B66-2C16-4199-A355-07F9F35D8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006B888-576F-484B-8BAE-00FAAA63031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7756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6E26A3B6-65D4-4D84-A6AE-168D04B6C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20BCC6B-17D9-4CA4-830F-1B997469B76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5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CCB4014-5050-4340-B919-8373C4980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68C696-D8AF-40AD-B317-7915BBDF725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1615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0081C59-01F8-432E-9FC9-DA2A023A6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F98633-DAF3-4506-95F2-80666CA0F41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23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15F167D-6E5F-48E0-9C65-62E9DD22B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9CAA506-33D3-4ACA-B6E7-7616162BC7A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7994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0B1A0CD-81F8-4186-A34A-21A92F030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0110B2-B216-4B3D-B075-D754B435AB9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124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EA53E00-8977-4957-86C5-1959871CF7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148B016-723C-465B-8845-DB8E1978895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56945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5F31043-D048-4DED-9A35-CBF27E5D8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BA79C61-65D9-469D-BB44-1FA372F171F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6665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1B9AF4E-18B6-43F2-9A96-AEBA21ADA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EE1B56-30B5-40CD-9F65-E4A4BA02E4C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94587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7C64D61-289D-4852-8C4C-BDA5065AE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0AD1B1B-C6DF-49EC-AA63-5B763083C1E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93815"/>
      </p:ext>
    </p:extLst>
  </p:cSld>
  <p:clrMapOvr>
    <a:masterClrMapping/>
  </p:clrMapOvr>
  <p:transition advClick="0" advTm="15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92A0E64-BC11-4DCC-82C2-E4C2CE164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AF8EAB8-6FFF-41B0-968E-A48A2ED6537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99665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5EFD9DC-992C-465B-91A1-93242EA65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BD76AA-7A3A-4535-B199-CED039DD721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66780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3DC3D89-DEA0-40AE-A01E-86EF6E1CA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E385F10-18B1-4721-8599-D1CA9B8DC22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20476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6E4AAEB-0B97-4D5C-99DA-8ABB9B7CA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7626EED-0CBE-445F-8768-44A1D72C78D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4929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D5F19EF-C253-4B38-A80E-A91D32087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97984A4-7B8A-4071-B771-0A24C8BFCCF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1476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9F69A84-B736-4BEB-B4B7-D1AC89C3A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22D0307-8C1E-496C-A9BF-029015CC5BD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993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337B7D8-4A3D-48C3-88DF-95F5ABA57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ED38AC7-72F0-4997-B601-E234D1CDACC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86987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5860FCB-BE6C-42CD-9A78-22110C10D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BB7BE1D-98E1-4964-86C8-8D3F2EB9600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02103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2F90DA7-0C73-43D0-9CFC-06CCF3541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E492431-23B9-427D-AE1D-D84383D88DD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57978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BD380A5-696E-4013-B5D5-67D07F3A2C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02CC69D-0F46-4102-9E4F-D4C071139CD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9833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0A18F3D-12C1-40C0-9B8A-1DCA0A9A5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F4E4FF-F42C-4A06-9142-3A7C2E2F941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64818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CE6CFE4-24F5-4659-974A-A33100D29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A609DB4-4ACA-4816-AC0A-9EB5E3BC1E3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322277"/>
      </p:ext>
    </p:extLst>
  </p:cSld>
  <p:clrMapOvr>
    <a:masterClrMapping/>
  </p:clrMapOvr>
  <p:transition advClick="0" advTm="15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918E4B4-2F8D-41D7-9FD0-50F423D25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767EA7A-1FFA-4490-A735-00FB7DA565E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588079"/>
      </p:ext>
    </p:extLst>
  </p:cSld>
  <p:clrMapOvr>
    <a:masterClrMapping/>
  </p:clrMapOvr>
  <p:transition advClick="0" advTm="15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FE157B4-E953-440E-8221-2F9947377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71092BA-3CBA-413D-B97A-59F4DC2290C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379442"/>
      </p:ext>
    </p:extLst>
  </p:cSld>
  <p:clrMapOvr>
    <a:masterClrMapping/>
  </p:clrMapOvr>
  <p:transition advClick="0" advTm="15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B119F82-1214-4DBA-9E54-7B2DA2367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DA27BE0-87C5-4C14-89B3-368F88327AF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45617"/>
      </p:ext>
    </p:extLst>
  </p:cSld>
  <p:clrMapOvr>
    <a:masterClrMapping/>
  </p:clrMapOvr>
  <p:transition advClick="0" advTm="15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2D624C9-FB35-4B78-937E-AC4CFDEE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80FE813-C9ED-49E5-80B0-E93C4BB62A7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80665"/>
      </p:ext>
    </p:extLst>
  </p:cSld>
  <p:clrMapOvr>
    <a:masterClrMapping/>
  </p:clrMapOvr>
  <p:transition advClick="0" advTm="15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2EE8C0D-1F2C-4F6E-9908-805FAFCC1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>
                <a:solidFill>
                  <a:schemeClr val="tx1">
                    <a:lumMod val="75000"/>
                    <a:lumOff val="25000"/>
                  </a:schemeClr>
                </a:solidFill>
              </a:rPr>
              <a:t>Управление профессиональными рисками</a:t>
            </a:r>
            <a:endParaRPr lang="ru-RU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7362A92-4D21-4602-8880-8820846643D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4557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C02107A-91E7-41F0-9B93-F61D5FACB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744BACE-3641-4A4A-9FB8-87832F04A75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4344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E5D5CC5-B469-4DC6-9D32-8BEF20699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1BA198B-A08A-48A4-B3E8-D77B1E25010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7018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DBE3CB4-A1BD-442B-B600-5ABC97B93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52AFA6B-706E-4446-84A3-7B7B5BB45ED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266826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C1577F1-3256-472C-BC36-27E76A570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D4A2984-C90B-449A-B328-B6A78953C29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1757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0829B68-C8C9-42E8-9B9E-2A82D9FF0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8E47C02-8D4F-482B-8471-6BCF6AB1586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03547"/>
      </p:ext>
    </p:extLst>
  </p:cSld>
  <p:clrMapOvr>
    <a:masterClrMapping/>
  </p:clrMapOvr>
  <p:transition advClick="0" advTm="15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AFD37D4-E1B8-4EAC-9B1D-11E5BB71D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752380B-29D3-4BDE-AFF6-EF5AA79C02C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668821"/>
      </p:ext>
    </p:extLst>
  </p:cSld>
  <p:clrMapOvr>
    <a:masterClrMapping/>
  </p:clrMapOvr>
  <p:transition advClick="0" advTm="15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4D87442-2405-41F1-B02D-FC7A7EE9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8A1C286-E56A-4A1D-A45A-42DB4A96B1A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33064"/>
      </p:ext>
    </p:extLst>
  </p:cSld>
  <p:clrMapOvr>
    <a:masterClrMapping/>
  </p:clrMapOvr>
  <p:transition advClick="0" advTm="15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F09F39D-76DD-42D4-A779-A86AE86EC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EF9FD44-F72E-47D7-8B99-BA8417444DD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03482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B840BC9-7865-4D2C-A691-D7741804C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9C83BAD-798E-4ED2-9FD0-15F565FA973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579158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3467B6D-2C77-463F-8DA5-D56271A4C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2B97DD5-A1D8-4E2C-8B18-09E0946C0FE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096003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8E23022-EDF2-456E-AFD4-9907D2561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9081370-20C9-40A5-ADB8-78C131A3C9F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08480"/>
      </p:ext>
    </p:extLst>
  </p:cSld>
  <p:clrMapOvr>
    <a:masterClrMapping/>
  </p:clrMapOvr>
  <p:transition advClick="0" advTm="15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E6C28FF-9AB3-47FC-88F2-11FD6CB36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F8A39D6-FEA5-45D6-8B85-725C55AB551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0542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2EEF73F-AFDD-4E55-BB5D-37D5D8B54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8DA47E2-93CA-4474-A75D-1864B4CEC5E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809858"/>
      </p:ext>
    </p:extLst>
  </p:cSld>
  <p:clrMapOvr>
    <a:masterClrMapping/>
  </p:clrMapOvr>
  <p:transition advClick="0" advTm="1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BBDAD79-942D-4CC7-BF49-ACEB36D96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105EDFF-7B2C-4704-BC85-0A8312F7F1E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563261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9AB1038-1A08-431D-A623-97C831856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29493A7-4710-4A63-B907-A9B9759D297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670015"/>
      </p:ext>
    </p:extLst>
  </p:cSld>
  <p:clrMapOvr>
    <a:masterClrMapping/>
  </p:clrMapOvr>
  <p:transition advClick="0" advTm="15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5C74D34-65C2-4E13-8069-E21FD734F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8B3A7C6-8D54-481A-A892-7D96608B049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089066"/>
      </p:ext>
    </p:extLst>
  </p:cSld>
  <p:clrMapOvr>
    <a:masterClrMapping/>
  </p:clrMapOvr>
  <p:transition advClick="0" advTm="15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D681FE7-58C9-4BFB-99A5-EC174F857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503921D-F29C-4AF7-8889-0826424D283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42944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1AEA403-4DD5-4D4D-A59B-711B1479D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61E94D9-B839-4D93-BA0E-B0B77A5BB1C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334567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900CEF2-9E58-4AB1-B040-052AC8DFE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81F6DBA-9A4D-434E-8E51-CCEB27C828D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39842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B2175CC-374B-4DDD-8331-10EB15F6A0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0AD9A79-009D-4520-87FA-20F75C7C59D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538931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0E64814-DBC4-47C0-AF61-BBD69A0F08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3793EE1-9FBE-48AB-AE17-F4AF0666B5F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324120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9CAC39B-58FC-47FC-ACCD-0BC649FF4B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ED77219-4D54-41C2-B30C-3D4BB9BFFD6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91357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357C685-4501-423B-8393-418C957C2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F129801-43F9-4FBB-AE78-8D3A06D94C3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41645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620CE0F-489D-4F3E-895B-C44FA55E3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A73826E-C35A-4B81-8334-47C504320D55}"/>
              </a:ext>
            </a:extLst>
          </p:cNvPr>
          <p:cNvPicPr/>
          <p:nvPr/>
        </p:nvPicPr>
        <p:blipFill rotWithShape="1">
          <a:blip r:embed="rId2" cstate="print"/>
          <a:srcRect r="56400"/>
          <a:stretch/>
        </p:blipFill>
        <p:spPr>
          <a:xfrm>
            <a:off x="0" y="0"/>
            <a:ext cx="398678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44008" y="1340768"/>
            <a:ext cx="3384376" cy="4176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28546A"/>
                </a:solidFill>
              </a:rPr>
              <a:t>Что может случиться?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 smtClean="0">
              <a:solidFill>
                <a:srgbClr val="28546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28546A"/>
                </a:solidFill>
              </a:rPr>
              <a:t>Какова </a:t>
            </a:r>
            <a:r>
              <a:rPr lang="ru-RU" dirty="0">
                <a:solidFill>
                  <a:srgbClr val="28546A"/>
                </a:solidFill>
              </a:rPr>
              <a:t>вероятность, что это произойдет</a:t>
            </a:r>
            <a:r>
              <a:rPr lang="ru-RU" dirty="0" smtClean="0">
                <a:solidFill>
                  <a:srgbClr val="28546A"/>
                </a:solidFill>
              </a:rPr>
              <a:t>?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>
              <a:solidFill>
                <a:srgbClr val="28546A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28546A"/>
                </a:solidFill>
              </a:rPr>
              <a:t>Какие могут быть последствия?</a:t>
            </a:r>
          </a:p>
          <a:p>
            <a:pPr algn="ctr"/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08149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FCAFB91A-12A9-406D-B682-74A0663C5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60BFF06-4AFC-4F3E-94A9-0121A17B135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619096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1179F8D-2ED3-4564-8D55-91B8DC75E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7A2D9BC-84FF-4536-B665-27D1B1FAB9D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262678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7DF6374-ACAA-4F98-9167-6C5104EE4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B729924-A5A3-476C-A3D6-975690D85EF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32737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DCE0E9F-2009-43CA-B62A-3843041B2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0600F84-DFF0-44E8-8D1C-3439067E387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978130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8B34883-ACA3-485B-9A86-44E70BF5C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837B76E-12F0-45FB-AE81-F624BFCD4F8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391060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E826458-D4A8-47F4-AA19-7BA1DC71D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5839183-51BA-4ED6-B329-49021CD042C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109545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2CF09D2-2FE5-4E5D-B306-10FEE90EF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1535BD1-7C21-4AD7-AC2B-D89D3276F1E7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68126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E4DE5EE-98CA-4E9E-AA2F-E4DC4A432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9E00B3-A3C1-45DE-8C40-B0665A1D099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8147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C986EE9-8BDF-465A-8E1A-11D266AF1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C1E87A9-6D63-480F-8A79-BD0B57E8ABF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464477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0A89C4F-42F6-49B6-9CD4-87579B3F4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828F095-FF76-4546-B120-D295C8E8377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85220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D0CA097-8F60-4DB0-88C2-81F6B26B96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0AD52DB-699D-4C8C-8459-686351CE2E9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0182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F33CDFA-3658-4C14-BA76-CC583466E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9415F68-D73E-4991-B910-A0CFD696707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96785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3B5ECA0-B385-43DB-A123-78609C59A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9A1FBA5-BC05-4FE4-8DDB-FC7633F261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841949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A331FCB9-5FFA-4CAE-9CBF-54317240C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6201F88-829F-4993-88AA-AACE17E4850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71559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99BABDA-94E9-4E8B-BDD3-609AA4028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7C90E7E-10F0-4CE3-BC5B-3EFA11EF8A8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862709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0A28739-2D84-4CD2-A338-976262FA0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3BDD77D-AC99-470A-8895-CD036A45C58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052637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43C7C621-EFC6-492A-9B44-4F696D990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4CE5E0-2624-486C-8262-88196F747C2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021505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03E19C9B-4785-4C89-997C-B23E872CD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19F9F74-3A5C-4E4E-98E1-0A35CB20E26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663532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CA4CF7D-20A4-4502-BD62-206578FA9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5698862-F1E6-406B-B6C4-3422B963C60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703442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747C431-FB3E-484D-A3EE-625758650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09DD1A1-D9A4-4E8E-85BC-827ADE9E86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299165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D6A26BD-8D71-4B82-8810-EF55A36A6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8B808EE-0224-4BFF-AEB0-0F4D8661EAE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20824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9C91DD8-BADA-4C69-923F-7ED6E842C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69BBCA-6332-4324-901C-5CB4F86F63D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4182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8CE6425-05F7-4F72-8322-BFAB1F909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EA23DF9-635E-4A01-BDB5-14BF363A9CE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271308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7B11016-B63E-481C-8F82-1DF453FD8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9F533BF-30BC-4D1F-9D46-46DA043AE01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523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1B793C6-C743-4A70-82F2-96E29A11B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2CDA64D-1121-4505-92D6-B62F5A9C648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726550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6A4077E-5369-4928-B368-4B665EA17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95A7EC3-3A41-4783-9856-81E98A2507B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04106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2DDC602A-6413-4C3C-AD0A-86B47DE7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E4D57FD-CA51-4045-A55B-1D3A7BAC541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174388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EED34C6-019D-41C7-84C7-99C193E67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8AAD87D-A20F-40C2-ADC8-327714A1BE1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491937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7873C590-77BE-417D-9B92-5EE1D0702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78CE1E3-AD1A-48EC-A22F-12060EBF13F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19183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BCD1BFA-13B7-49AC-B98B-7FE10BBB3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549BE34-E81A-4604-947B-0E199A8091A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74906"/>
      </p:ext>
    </p:extLst>
  </p:cSld>
  <p:clrMapOvr>
    <a:masterClrMapping/>
  </p:clrMapOvr>
  <p:transition advClick="0" advTm="15000"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D3970D5B-160F-4C06-906A-F5F983357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E985452-B9B0-4B7E-9A72-D3A7CC30BA3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41938"/>
      </p:ext>
    </p:extLst>
  </p:cSld>
  <p:clrMapOvr>
    <a:masterClrMapping/>
  </p:clrMapOvr>
  <p:transition advClick="0" advTm="15000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3317008C-30B0-48A5-8A6C-0247A612B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2A20068C-024F-47FB-A4A8-6088F557D82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10596"/>
      </p:ext>
    </p:extLst>
  </p:cSld>
  <p:clrMapOvr>
    <a:masterClrMapping/>
  </p:clrMapOvr>
  <p:transition advClick="0" advTm="15000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6FEC08F-4709-41C2-90C0-930FC36D0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62E3730-69E4-47C0-9B2C-33AF0DE41BFC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368648"/>
      </p:ext>
    </p:extLst>
  </p:cSld>
  <p:clrMapOvr>
    <a:masterClrMapping/>
  </p:clrMapOvr>
  <p:transition advClick="0" advTm="1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19F3459-F9DC-49EF-BD35-14B20AC23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470834C-5D83-4E16-896F-5174EA46E31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977005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BA204E5D-BE9C-434B-A185-842E53E2F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32619E2-1847-4FBC-B99C-F824CB08A67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323543"/>
      </p:ext>
    </p:extLst>
  </p:cSld>
  <p:clrMapOvr>
    <a:masterClrMapping/>
  </p:clrMapOvr>
  <p:transition advClick="0" advTm="15000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86B0AE9A-3D12-4AAE-92FD-AE1A3D323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4F8FF7B-FD85-4BAB-B3FF-CE5FF8E913C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79069"/>
      </p:ext>
    </p:extLst>
  </p:cSld>
  <p:clrMapOvr>
    <a:masterClrMapping/>
  </p:clrMapOvr>
  <p:transition advClick="0" advTm="15000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BC19D5B-BCAE-4ECE-A157-DCBD34D9E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4A47A10-B6E6-4516-BCAF-56275E8C955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372779"/>
      </p:ext>
    </p:extLst>
  </p:cSld>
  <p:clrMapOvr>
    <a:masterClrMapping/>
  </p:clrMapOvr>
  <p:transition advClick="0" advTm="15000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92C05602-371C-4AFE-9C85-9B8D6299B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AA4B56-B23F-48A2-84D3-9E7B2A3B0F9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48077"/>
      </p:ext>
    </p:extLst>
  </p:cSld>
  <p:clrMapOvr>
    <a:masterClrMapping/>
  </p:clrMapOvr>
  <p:transition advClick="0" advTm="15000"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595E1EB9-CAE9-439A-9C6A-54662E6F2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0B21C1F-4FFC-42E1-A378-FC4B90A4FB6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41448"/>
      </p:ext>
    </p:extLst>
  </p:cSld>
  <p:clrMapOvr>
    <a:masterClrMapping/>
  </p:clrMapOvr>
  <p:transition advClick="0" advTm="15000"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4E4F33F-43EC-4EBF-99B6-720529499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9F8B980C-7BB9-4A57-857F-010DCFB6ABB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741303"/>
      </p:ext>
    </p:extLst>
  </p:cSld>
  <p:clrMapOvr>
    <a:masterClrMapping/>
  </p:clrMapOvr>
  <p:transition advClick="0" advTm="15000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12C9E482-C48E-41E1-BF75-7AD1F6B49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A9DC118-546D-45E3-87CA-F1649F52E06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602169"/>
      </p:ext>
    </p:extLst>
  </p:cSld>
  <p:clrMapOvr>
    <a:masterClrMapping/>
  </p:clrMapOvr>
  <p:transition advClick="0" advTm="15000"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C2430B75-2914-4943-9188-4953EC3AB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F5E3CD7-10A8-4429-8D24-EBCDBF9009E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667193"/>
      </p:ext>
    </p:extLst>
  </p:cSld>
  <p:clrMapOvr>
    <a:masterClrMapping/>
  </p:clrMapOvr>
  <p:transition advClick="0" advTm="15000"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4CF3AD5-7878-4F02-BAA6-EE293671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4F4E58F-01DE-44C8-8F11-11FB629CD78B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504541"/>
      </p:ext>
    </p:extLst>
  </p:cSld>
  <p:clrMapOvr>
    <a:masterClrMapping/>
  </p:clrMapOvr>
  <p:transition advClick="0" advTm="15000"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>
            <a:extLst>
              <a:ext uri="{FF2B5EF4-FFF2-40B4-BE49-F238E27FC236}">
                <a16:creationId xmlns:a16="http://schemas.microsoft.com/office/drawing/2014/main" xmlns="" id="{EC94A42E-15B0-4DAF-8BA6-4125C09B6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72DC13E0-4ED5-452B-B0D6-74CAF76450D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322881"/>
      </p:ext>
    </p:extLst>
  </p:cSld>
  <p:clrMapOvr>
    <a:masterClrMapping/>
  </p:clrMapOvr>
  <p:transition advClick="0" advTm="15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</Words>
  <Application>Microsoft Office PowerPoint</Application>
  <PresentationFormat>Экран (4:3)</PresentationFormat>
  <Paragraphs>6</Paragraphs>
  <Slides>111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111</vt:i4>
      </vt:variant>
    </vt:vector>
  </HeadingPairs>
  <TitlesOfParts>
    <vt:vector size="1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Управление профессиональными рисками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Б. Миневич</dc:creator>
  <cp:lastModifiedBy>Андреева Светлана Викторовна</cp:lastModifiedBy>
  <cp:revision>2</cp:revision>
  <dcterms:created xsi:type="dcterms:W3CDTF">2019-07-04T12:37:28Z</dcterms:created>
  <dcterms:modified xsi:type="dcterms:W3CDTF">2019-07-30T09:53:10Z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9302998</vt:lpwstr>
  </property>
  <property fmtid="{D5CDD505-2E9C-101B-9397-08002B2CF9AE}" name="NXPowerLiteSettings" pid="3">
    <vt:lpwstr>C700052003A000</vt:lpwstr>
  </property>
  <property fmtid="{D5CDD505-2E9C-101B-9397-08002B2CF9AE}" name="NXPowerLiteVersion" pid="4">
    <vt:lpwstr>D8.0.11</vt:lpwstr>
  </property>
</Properties>
</file>